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3.jpeg" ContentType="image/jpeg"/>
  <Override PartName="/ppt/media/image12.jpeg" ContentType="image/jpeg"/>
  <Override PartName="/ppt/media/image11.jpeg" ContentType="image/jpeg"/>
  <Override PartName="/ppt/media/image4.jpeg" ContentType="image/jpeg"/>
  <Override PartName="/ppt/media/image10.jpeg" ContentType="image/jpeg"/>
  <Override PartName="/ppt/media/image3.jpeg" ContentType="image/jpeg"/>
  <Override PartName="/ppt/media/image1.png" ContentType="image/png"/>
  <Override PartName="/ppt/media/image8.jpeg" ContentType="image/jpeg"/>
  <Override PartName="/ppt/media/image5.jpeg" ContentType="image/jpeg"/>
  <Override PartName="/ppt/media/image6.jpeg" ContentType="image/jpeg"/>
  <Override PartName="/ppt/media/image2.png" ContentType="image/png"/>
  <Override PartName="/ppt/media/image7.jpeg" ContentType="image/jpeg"/>
  <Override PartName="/ppt/media/image9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3004800" cy="97536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
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1046448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270080" y="5619600"/>
            <a:ext cx="1046448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6322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632280" y="56196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1270080" y="56196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1046448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270080" y="5029200"/>
            <a:ext cx="1046448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5794200" y="5028840"/>
            <a:ext cx="1416240" cy="113004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5794200" y="5028840"/>
            <a:ext cx="1416240" cy="113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270080" y="5029200"/>
            <a:ext cx="10464480" cy="1130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1046448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510660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632280" y="5029200"/>
            <a:ext cx="510660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270080" y="1638360"/>
            <a:ext cx="10464480" cy="15305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1270080" y="56196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632280" y="5029200"/>
            <a:ext cx="510660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5106600" cy="113004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6322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632280" y="56196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632280" y="5029200"/>
            <a:ext cx="510660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270080" y="5619600"/>
            <a:ext cx="10464480" cy="538920"/>
          </a:xfrm>
          <a:prstGeom prst="rect">
            <a:avLst/>
          </a:prstGeom>
        </p:spPr>
        <p:txBody>
          <a:bodyPr lIns="0" rIns="0" tIns="0" bIns="0"/>
          <a:p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70080" y="1638360"/>
            <a:ext cx="10464480" cy="3301560"/>
          </a:xfrm>
          <a:prstGeom prst="rect">
            <a:avLst/>
          </a:prstGeom>
        </p:spPr>
        <p:txBody>
          <a:bodyPr lIns="50760" rIns="50760" tIns="50760" bIns="50760" anchor="b"/>
          <a:p>
            <a:pPr algn="ctr">
              <a:lnSpc>
                <a:spcPct val="100000"/>
              </a:lnSpc>
            </a:pPr>
            <a:r>
              <a:rPr b="0" lang="en-GB" sz="8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Title Text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270080" y="5029200"/>
            <a:ext cx="10464480" cy="1130040"/>
          </a:xfrm>
          <a:prstGeom prst="rect">
            <a:avLst/>
          </a:prstGeom>
        </p:spPr>
        <p:txBody>
          <a:bodyPr lIns="50760" rIns="50760" tIns="50760" bIns="5076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Second Outline Level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Third Outline Level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Fourth Outline Level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Fifth Outline Level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Sixth Outline Level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algn="ctr">
              <a:lnSpc>
                <a:spcPct val="100000"/>
              </a:lnSpc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Seventh Outline LevelBody Level One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algn="ctr"/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Body Level Two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algn="ctr"/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Body Level Three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algn="ctr"/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Body Level Four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  <a:p>
            <a:pPr algn="ctr"/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Body Level Five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311880" y="9252000"/>
            <a:ext cx="368280" cy="380520"/>
          </a:xfrm>
          <a:prstGeom prst="rect">
            <a:avLst/>
          </a:prstGeom>
        </p:spPr>
        <p:txBody>
          <a:bodyPr lIns="50760" rIns="50760" tIns="50760" bIns="50760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Shape 1"/>
          <p:cNvSpPr txBox="1"/>
          <p:nvPr/>
        </p:nvSpPr>
        <p:spPr>
          <a:xfrm>
            <a:off x="711360" y="591516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38" name="TextShape 2"/>
          <p:cNvSpPr txBox="1"/>
          <p:nvPr/>
        </p:nvSpPr>
        <p:spPr>
          <a:xfrm>
            <a:off x="7251840" y="5985000"/>
            <a:ext cx="5067000" cy="65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marL="444600" indent="-444240" algn="r">
              <a:lnSpc>
                <a:spcPct val="100000"/>
              </a:lnSpc>
              <a:buClr>
                <a:srgbClr val="53585f"/>
              </a:buClr>
              <a:buSzPct val="75000"/>
              <a:buFont typeface="Symbol" charset="2"/>
              <a:buChar char=""/>
            </a:pPr>
            <a:r>
              <a:rPr b="0" lang="en-GB" sz="2400" spc="-1" strike="noStrike">
                <a:solidFill>
                  <a:srgbClr val="53585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Adapt, improvise, overcome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" name="saveOS3.jpg" descr=""/>
          <p:cNvPicPr/>
          <p:nvPr/>
        </p:nvPicPr>
        <p:blipFill>
          <a:blip r:embed="rId1"/>
          <a:stretch/>
        </p:blipFill>
        <p:spPr>
          <a:xfrm>
            <a:off x="787320" y="324000"/>
            <a:ext cx="11429640" cy="5308200"/>
          </a:xfrm>
          <a:prstGeom prst="rect">
            <a:avLst/>
          </a:prstGeom>
          <a:ln w="12600">
            <a:noFill/>
          </a:ln>
        </p:spPr>
      </p:pic>
      <p:sp>
        <p:nvSpPr>
          <p:cNvPr id="40" name="Line 3"/>
          <p:cNvSpPr/>
          <p:nvPr/>
        </p:nvSpPr>
        <p:spPr>
          <a:xfrm flipV="1">
            <a:off x="6870600" y="5937120"/>
            <a:ext cx="360" cy="1765800"/>
          </a:xfrm>
          <a:prstGeom prst="line">
            <a:avLst/>
          </a:prstGeom>
          <a:ln w="12600">
            <a:solidFill>
              <a:srgbClr val="53585f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6959520" y="2251080"/>
            <a:ext cx="5231880" cy="65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marL="444600" indent="-444240" algn="r">
              <a:lnSpc>
                <a:spcPct val="100000"/>
              </a:lnSpc>
              <a:buClr>
                <a:srgbClr val="53585f"/>
              </a:buClr>
              <a:buSzPct val="75000"/>
              <a:buFont typeface="Symbol" charset="2"/>
              <a:buChar char=""/>
            </a:pPr>
            <a:r>
              <a:rPr b="0" lang="en-GB" sz="1500" spc="-1" strike="noStrike">
                <a:solidFill>
                  <a:srgbClr val="53585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Add text here</a:t>
            </a:r>
            <a:endParaRPr b="0" lang="en-GB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Line 3"/>
          <p:cNvSpPr/>
          <p:nvPr/>
        </p:nvSpPr>
        <p:spPr>
          <a:xfrm flipV="1">
            <a:off x="6781680" y="2165040"/>
            <a:ext cx="0" cy="1765800"/>
          </a:xfrm>
          <a:prstGeom prst="line">
            <a:avLst/>
          </a:prstGeom>
          <a:ln w="12600">
            <a:solidFill>
              <a:srgbClr val="53585f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67" name="saveOS2.jpg" descr=""/>
          <p:cNvPicPr/>
          <p:nvPr/>
        </p:nvPicPr>
        <p:blipFill>
          <a:blip r:embed="rId1"/>
          <a:stretch/>
        </p:blipFill>
        <p:spPr>
          <a:xfrm>
            <a:off x="507960" y="2425680"/>
            <a:ext cx="4535280" cy="634968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42" name="TextShape 2"/>
          <p:cNvSpPr txBox="1"/>
          <p:nvPr/>
        </p:nvSpPr>
        <p:spPr>
          <a:xfrm>
            <a:off x="6959520" y="2251080"/>
            <a:ext cx="5231880" cy="65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Line 3"/>
          <p:cNvSpPr/>
          <p:nvPr/>
        </p:nvSpPr>
        <p:spPr>
          <a:xfrm flipV="1">
            <a:off x="6781680" y="2165040"/>
            <a:ext cx="0" cy="1765800"/>
          </a:xfrm>
          <a:prstGeom prst="line">
            <a:avLst/>
          </a:prstGeom>
          <a:ln w="12600">
            <a:solidFill>
              <a:srgbClr val="53585f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4" name="saveOS2.jpg" descr=""/>
          <p:cNvPicPr/>
          <p:nvPr/>
        </p:nvPicPr>
        <p:blipFill>
          <a:blip r:embed="rId1"/>
          <a:stretch/>
        </p:blipFill>
        <p:spPr>
          <a:xfrm>
            <a:off x="507960" y="2425680"/>
            <a:ext cx="4535280" cy="634968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46" name="TextShape 2"/>
          <p:cNvSpPr txBox="1"/>
          <p:nvPr/>
        </p:nvSpPr>
        <p:spPr>
          <a:xfrm>
            <a:off x="6959520" y="2251080"/>
            <a:ext cx="5231880" cy="65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marL="444600" indent="-444240" algn="r">
              <a:lnSpc>
                <a:spcPct val="100000"/>
              </a:lnSpc>
              <a:buClr>
                <a:srgbClr val="53585f"/>
              </a:buClr>
              <a:buSzPct val="75000"/>
              <a:buFont typeface="Symbol" charset="2"/>
              <a:buChar char=""/>
            </a:pPr>
            <a:r>
              <a:rPr b="0" lang="en-GB" sz="1500" spc="-1" strike="noStrike">
                <a:solidFill>
                  <a:srgbClr val="53585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Prevention</a:t>
            </a:r>
            <a:endParaRPr b="0" lang="en-GB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4600" indent="-444240" algn="r">
              <a:lnSpc>
                <a:spcPct val="100000"/>
              </a:lnSpc>
              <a:buClr>
                <a:srgbClr val="53585f"/>
              </a:buClr>
              <a:buSzPct val="75000"/>
              <a:buFont typeface="Symbol" charset="2"/>
              <a:buChar char=""/>
            </a:pPr>
            <a:r>
              <a:rPr b="0" lang="en-GB" sz="1500" spc="-1" strike="noStrike">
                <a:solidFill>
                  <a:srgbClr val="53585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Mitigation</a:t>
            </a:r>
            <a:endParaRPr b="0" lang="en-GB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44600" indent="-444240" algn="r">
              <a:lnSpc>
                <a:spcPct val="100000"/>
              </a:lnSpc>
              <a:buClr>
                <a:srgbClr val="53585f"/>
              </a:buClr>
              <a:buSzPct val="75000"/>
              <a:buFont typeface="Symbol" charset="2"/>
              <a:buChar char=""/>
            </a:pPr>
            <a:r>
              <a:rPr b="0" lang="en-GB" sz="1500" spc="-1" strike="noStrike">
                <a:solidFill>
                  <a:srgbClr val="53585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Preparedness</a:t>
            </a:r>
            <a:endParaRPr b="0" lang="en-GB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Line 3"/>
          <p:cNvSpPr/>
          <p:nvPr/>
        </p:nvSpPr>
        <p:spPr>
          <a:xfrm flipV="1">
            <a:off x="6781680" y="2165040"/>
            <a:ext cx="0" cy="1765800"/>
          </a:xfrm>
          <a:prstGeom prst="line">
            <a:avLst/>
          </a:prstGeom>
          <a:ln w="12600">
            <a:solidFill>
              <a:srgbClr val="53585f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8" name="saveOS2.jpg" descr=""/>
          <p:cNvPicPr/>
          <p:nvPr/>
        </p:nvPicPr>
        <p:blipFill>
          <a:blip r:embed="rId1"/>
          <a:stretch/>
        </p:blipFill>
        <p:spPr>
          <a:xfrm>
            <a:off x="507960" y="2425680"/>
            <a:ext cx="4535280" cy="634968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6959520" y="2251080"/>
            <a:ext cx="5231880" cy="65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algn="r">
              <a:lnSpc>
                <a:spcPct val="100000"/>
              </a:lnSpc>
            </a:pPr>
            <a:r>
              <a:rPr b="1" lang="en-GB" sz="3600" spc="-1" strike="noStrike">
                <a:solidFill>
                  <a:srgbClr val="3333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Response</a:t>
            </a:r>
            <a:endParaRPr b="0" lang="en-GB" sz="3600" spc="-1" strike="noStrike">
              <a:solidFill>
                <a:srgbClr val="3333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Line 3"/>
          <p:cNvSpPr/>
          <p:nvPr/>
        </p:nvSpPr>
        <p:spPr>
          <a:xfrm flipV="1">
            <a:off x="6781680" y="2165040"/>
            <a:ext cx="0" cy="1765800"/>
          </a:xfrm>
          <a:prstGeom prst="line">
            <a:avLst/>
          </a:prstGeom>
          <a:ln w="12600">
            <a:solidFill>
              <a:srgbClr val="53585f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52" name="saveOS2.jpg" descr=""/>
          <p:cNvPicPr/>
          <p:nvPr/>
        </p:nvPicPr>
        <p:blipFill>
          <a:blip r:embed="rId1"/>
          <a:stretch/>
        </p:blipFill>
        <p:spPr>
          <a:xfrm>
            <a:off x="507960" y="2425680"/>
            <a:ext cx="4535280" cy="6349680"/>
          </a:xfrm>
          <a:prstGeom prst="rect">
            <a:avLst/>
          </a:prstGeom>
          <a:ln w="12600"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6408000" y="2919960"/>
            <a:ext cx="5870160" cy="377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31680" y="1040760"/>
            <a:ext cx="13004280" cy="861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31680" y="1040760"/>
            <a:ext cx="13004280" cy="861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31680" y="1040760"/>
            <a:ext cx="13004280" cy="861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747720" y="1656000"/>
            <a:ext cx="11852280" cy="785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58720" y="730440"/>
            <a:ext cx="5486040" cy="799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Helvetica Light"/>
                <a:ea typeface="Helvetica Light"/>
              </a:rPr>
              <a:t>save</a:t>
            </a:r>
            <a:r>
              <a:rPr b="1" lang="en-GB" sz="4200" spc="-1" strike="noStrike">
                <a:solidFill>
                  <a:srgbClr val="f38f1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OS</a:t>
            </a:r>
            <a:endParaRPr b="0" lang="en-GB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Helvetica Light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1080000" y="1944000"/>
            <a:ext cx="11379960" cy="7537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2017-04-30T12:00:26Z</dcterms:modified>
  <cp:revision>1</cp:revision>
  <dc:subject/>
  <dc:title/>
</cp:coreProperties>
</file>